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Glacial Indifference" panose="020B0604020202020204" charset="0"/>
      <p:regular r:id="rId15"/>
    </p:embeddedFont>
    <p:embeddedFont>
      <p:font typeface="Glacial Indifference Bold" panose="020B0604020202020204" charset="0"/>
      <p:regular r:id="rId16"/>
    </p:embeddedFont>
    <p:embeddedFont>
      <p:font typeface="Roboto" panose="02000000000000000000" pitchFamily="2" charset="0"/>
      <p:regular r:id="rId17"/>
      <p:bold r:id="rId18"/>
    </p:embeddedFont>
    <p:embeddedFont>
      <p:font typeface="Roboto Bold" panose="02000000000000000000" pitchFamily="2" charset="0"/>
      <p:regular r:id="rId19"/>
      <p:bold r:id="rId20"/>
    </p:embeddedFont>
    <p:embeddedFont>
      <p:font typeface="Roboto Mono Bold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21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0DB2E9-AF7F-4F15-821B-C4A889CB511F}" v="20" dt="2023-09-07T11:09:50.9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11.fntdata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4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dème Germeau" userId="c4c7fc02-b1c8-49b4-aa77-9a2b9fdb9021" providerId="ADAL" clId="{0C29FDB6-3CB5-46AD-BE7B-391701097A9D}"/>
    <pc:docChg chg="undo custSel addSld delSld modSld">
      <pc:chgData name="Nicodème Germeau" userId="c4c7fc02-b1c8-49b4-aa77-9a2b9fdb9021" providerId="ADAL" clId="{0C29FDB6-3CB5-46AD-BE7B-391701097A9D}" dt="2023-09-07T11:14:19.156" v="67" actId="2696"/>
      <pc:docMkLst>
        <pc:docMk/>
      </pc:docMkLst>
      <pc:sldChg chg="modSp mod">
        <pc:chgData name="Nicodème Germeau" userId="c4c7fc02-b1c8-49b4-aa77-9a2b9fdb9021" providerId="ADAL" clId="{0C29FDB6-3CB5-46AD-BE7B-391701097A9D}" dt="2023-09-07T11:11:50.833" v="32" actId="20577"/>
        <pc:sldMkLst>
          <pc:docMk/>
          <pc:sldMk cId="0" sldId="261"/>
        </pc:sldMkLst>
        <pc:spChg chg="mod">
          <ac:chgData name="Nicodème Germeau" userId="c4c7fc02-b1c8-49b4-aa77-9a2b9fdb9021" providerId="ADAL" clId="{0C29FDB6-3CB5-46AD-BE7B-391701097A9D}" dt="2023-09-07T11:11:50.833" v="32" actId="20577"/>
          <ac:spMkLst>
            <pc:docMk/>
            <pc:sldMk cId="0" sldId="261"/>
            <ac:spMk id="5" creationId="{00000000-0000-0000-0000-000000000000}"/>
          </ac:spMkLst>
        </pc:spChg>
      </pc:sldChg>
      <pc:sldChg chg="delSp modSp add del mod">
        <pc:chgData name="Nicodème Germeau" userId="c4c7fc02-b1c8-49b4-aa77-9a2b9fdb9021" providerId="ADAL" clId="{0C29FDB6-3CB5-46AD-BE7B-391701097A9D}" dt="2023-09-07T11:14:19.156" v="67" actId="2696"/>
        <pc:sldMkLst>
          <pc:docMk/>
          <pc:sldMk cId="4199716063" sldId="262"/>
        </pc:sldMkLst>
        <pc:spChg chg="mod">
          <ac:chgData name="Nicodème Germeau" userId="c4c7fc02-b1c8-49b4-aa77-9a2b9fdb9021" providerId="ADAL" clId="{0C29FDB6-3CB5-46AD-BE7B-391701097A9D}" dt="2023-09-07T11:14:07.821" v="64" actId="1076"/>
          <ac:spMkLst>
            <pc:docMk/>
            <pc:sldMk cId="4199716063" sldId="262"/>
            <ac:spMk id="12" creationId="{00000000-0000-0000-0000-000000000000}"/>
          </ac:spMkLst>
        </pc:spChg>
        <pc:spChg chg="mod">
          <ac:chgData name="Nicodème Germeau" userId="c4c7fc02-b1c8-49b4-aa77-9a2b9fdb9021" providerId="ADAL" clId="{0C29FDB6-3CB5-46AD-BE7B-391701097A9D}" dt="2023-09-07T11:14:12.196" v="65" actId="1076"/>
          <ac:spMkLst>
            <pc:docMk/>
            <pc:sldMk cId="4199716063" sldId="262"/>
            <ac:spMk id="13" creationId="{00000000-0000-0000-0000-000000000000}"/>
          </ac:spMkLst>
        </pc:spChg>
        <pc:spChg chg="mod">
          <ac:chgData name="Nicodème Germeau" userId="c4c7fc02-b1c8-49b4-aa77-9a2b9fdb9021" providerId="ADAL" clId="{0C29FDB6-3CB5-46AD-BE7B-391701097A9D}" dt="2023-09-07T11:12:35.104" v="35" actId="14100"/>
          <ac:spMkLst>
            <pc:docMk/>
            <pc:sldMk cId="4199716063" sldId="262"/>
            <ac:spMk id="34" creationId="{00000000-0000-0000-0000-000000000000}"/>
          </ac:spMkLst>
        </pc:spChg>
        <pc:spChg chg="mod">
          <ac:chgData name="Nicodème Germeau" userId="c4c7fc02-b1c8-49b4-aa77-9a2b9fdb9021" providerId="ADAL" clId="{0C29FDB6-3CB5-46AD-BE7B-391701097A9D}" dt="2023-09-07T11:12:35.104" v="35" actId="14100"/>
          <ac:spMkLst>
            <pc:docMk/>
            <pc:sldMk cId="4199716063" sldId="262"/>
            <ac:spMk id="35" creationId="{00000000-0000-0000-0000-000000000000}"/>
          </ac:spMkLst>
        </pc:spChg>
        <pc:spChg chg="mod">
          <ac:chgData name="Nicodème Germeau" userId="c4c7fc02-b1c8-49b4-aa77-9a2b9fdb9021" providerId="ADAL" clId="{0C29FDB6-3CB5-46AD-BE7B-391701097A9D}" dt="2023-09-07T11:12:35.104" v="35" actId="14100"/>
          <ac:spMkLst>
            <pc:docMk/>
            <pc:sldMk cId="4199716063" sldId="262"/>
            <ac:spMk id="36" creationId="{00000000-0000-0000-0000-000000000000}"/>
          </ac:spMkLst>
        </pc:spChg>
        <pc:spChg chg="mod">
          <ac:chgData name="Nicodème Germeau" userId="c4c7fc02-b1c8-49b4-aa77-9a2b9fdb9021" providerId="ADAL" clId="{0C29FDB6-3CB5-46AD-BE7B-391701097A9D}" dt="2023-09-07T11:12:35.104" v="35" actId="14100"/>
          <ac:spMkLst>
            <pc:docMk/>
            <pc:sldMk cId="4199716063" sldId="262"/>
            <ac:spMk id="37" creationId="{00000000-0000-0000-0000-000000000000}"/>
          </ac:spMkLst>
        </pc:spChg>
        <pc:spChg chg="mod">
          <ac:chgData name="Nicodème Germeau" userId="c4c7fc02-b1c8-49b4-aa77-9a2b9fdb9021" providerId="ADAL" clId="{0C29FDB6-3CB5-46AD-BE7B-391701097A9D}" dt="2023-09-07T11:13:58.881" v="63" actId="1076"/>
          <ac:spMkLst>
            <pc:docMk/>
            <pc:sldMk cId="4199716063" sldId="262"/>
            <ac:spMk id="43" creationId="{00000000-0000-0000-0000-000000000000}"/>
          </ac:spMkLst>
        </pc:spChg>
        <pc:spChg chg="mod">
          <ac:chgData name="Nicodème Germeau" userId="c4c7fc02-b1c8-49b4-aa77-9a2b9fdb9021" providerId="ADAL" clId="{0C29FDB6-3CB5-46AD-BE7B-391701097A9D}" dt="2023-09-07T11:13:54.772" v="61" actId="1076"/>
          <ac:spMkLst>
            <pc:docMk/>
            <pc:sldMk cId="4199716063" sldId="262"/>
            <ac:spMk id="49" creationId="{00000000-0000-0000-0000-000000000000}"/>
          </ac:spMkLst>
        </pc:spChg>
        <pc:grpChg chg="mod">
          <ac:chgData name="Nicodème Germeau" userId="c4c7fc02-b1c8-49b4-aa77-9a2b9fdb9021" providerId="ADAL" clId="{0C29FDB6-3CB5-46AD-BE7B-391701097A9D}" dt="2023-09-07T11:14:16.877" v="66" actId="1076"/>
          <ac:grpSpMkLst>
            <pc:docMk/>
            <pc:sldMk cId="4199716063" sldId="262"/>
            <ac:grpSpMk id="2" creationId="{00000000-0000-0000-0000-000000000000}"/>
          </ac:grpSpMkLst>
        </pc:grpChg>
        <pc:grpChg chg="del mod">
          <ac:chgData name="Nicodème Germeau" userId="c4c7fc02-b1c8-49b4-aa77-9a2b9fdb9021" providerId="ADAL" clId="{0C29FDB6-3CB5-46AD-BE7B-391701097A9D}" dt="2023-09-07T11:13:12.633" v="43" actId="478"/>
          <ac:grpSpMkLst>
            <pc:docMk/>
            <pc:sldMk cId="4199716063" sldId="262"/>
            <ac:grpSpMk id="5" creationId="{00000000-0000-0000-0000-000000000000}"/>
          </ac:grpSpMkLst>
        </pc:grpChg>
        <pc:grpChg chg="mod">
          <ac:chgData name="Nicodème Germeau" userId="c4c7fc02-b1c8-49b4-aa77-9a2b9fdb9021" providerId="ADAL" clId="{0C29FDB6-3CB5-46AD-BE7B-391701097A9D}" dt="2023-09-07T11:14:12.196" v="65" actId="1076"/>
          <ac:grpSpMkLst>
            <pc:docMk/>
            <pc:sldMk cId="4199716063" sldId="262"/>
            <ac:grpSpMk id="7" creationId="{00000000-0000-0000-0000-000000000000}"/>
          </ac:grpSpMkLst>
        </pc:grpChg>
        <pc:grpChg chg="del mod">
          <ac:chgData name="Nicodème Germeau" userId="c4c7fc02-b1c8-49b4-aa77-9a2b9fdb9021" providerId="ADAL" clId="{0C29FDB6-3CB5-46AD-BE7B-391701097A9D}" dt="2023-09-07T11:13:13.066" v="44" actId="478"/>
          <ac:grpSpMkLst>
            <pc:docMk/>
            <pc:sldMk cId="4199716063" sldId="262"/>
            <ac:grpSpMk id="10" creationId="{00000000-0000-0000-0000-000000000000}"/>
          </ac:grpSpMkLst>
        </pc:grpChg>
        <pc:grpChg chg="mod">
          <ac:chgData name="Nicodème Germeau" userId="c4c7fc02-b1c8-49b4-aa77-9a2b9fdb9021" providerId="ADAL" clId="{0C29FDB6-3CB5-46AD-BE7B-391701097A9D}" dt="2023-09-07T11:13:42.055" v="56" actId="14100"/>
          <ac:grpSpMkLst>
            <pc:docMk/>
            <pc:sldMk cId="4199716063" sldId="262"/>
            <ac:grpSpMk id="14" creationId="{00000000-0000-0000-0000-000000000000}"/>
          </ac:grpSpMkLst>
        </pc:grpChg>
        <pc:grpChg chg="del mod">
          <ac:chgData name="Nicodème Germeau" userId="c4c7fc02-b1c8-49b4-aa77-9a2b9fdb9021" providerId="ADAL" clId="{0C29FDB6-3CB5-46AD-BE7B-391701097A9D}" dt="2023-09-07T11:13:14.646" v="47" actId="478"/>
          <ac:grpSpMkLst>
            <pc:docMk/>
            <pc:sldMk cId="4199716063" sldId="262"/>
            <ac:grpSpMk id="17" creationId="{00000000-0000-0000-0000-000000000000}"/>
          </ac:grpSpMkLst>
        </pc:grpChg>
        <pc:grpChg chg="mod">
          <ac:chgData name="Nicodème Germeau" userId="c4c7fc02-b1c8-49b4-aa77-9a2b9fdb9021" providerId="ADAL" clId="{0C29FDB6-3CB5-46AD-BE7B-391701097A9D}" dt="2023-09-07T11:13:42.055" v="56" actId="14100"/>
          <ac:grpSpMkLst>
            <pc:docMk/>
            <pc:sldMk cId="4199716063" sldId="262"/>
            <ac:grpSpMk id="19" creationId="{00000000-0000-0000-0000-000000000000}"/>
          </ac:grpSpMkLst>
        </pc:grpChg>
        <pc:grpChg chg="del mod">
          <ac:chgData name="Nicodème Germeau" userId="c4c7fc02-b1c8-49b4-aa77-9a2b9fdb9021" providerId="ADAL" clId="{0C29FDB6-3CB5-46AD-BE7B-391701097A9D}" dt="2023-09-07T11:13:15.025" v="48" actId="478"/>
          <ac:grpSpMkLst>
            <pc:docMk/>
            <pc:sldMk cId="4199716063" sldId="262"/>
            <ac:grpSpMk id="22" creationId="{00000000-0000-0000-0000-000000000000}"/>
          </ac:grpSpMkLst>
        </pc:grpChg>
        <pc:grpChg chg="mod">
          <ac:chgData name="Nicodème Germeau" userId="c4c7fc02-b1c8-49b4-aa77-9a2b9fdb9021" providerId="ADAL" clId="{0C29FDB6-3CB5-46AD-BE7B-391701097A9D}" dt="2023-09-07T11:13:42.055" v="56" actId="14100"/>
          <ac:grpSpMkLst>
            <pc:docMk/>
            <pc:sldMk cId="4199716063" sldId="262"/>
            <ac:grpSpMk id="24" creationId="{00000000-0000-0000-0000-000000000000}"/>
          </ac:grpSpMkLst>
        </pc:grpChg>
        <pc:grpChg chg="del mod">
          <ac:chgData name="Nicodème Germeau" userId="c4c7fc02-b1c8-49b4-aa77-9a2b9fdb9021" providerId="ADAL" clId="{0C29FDB6-3CB5-46AD-BE7B-391701097A9D}" dt="2023-09-07T11:13:13.846" v="45" actId="478"/>
          <ac:grpSpMkLst>
            <pc:docMk/>
            <pc:sldMk cId="4199716063" sldId="262"/>
            <ac:grpSpMk id="27" creationId="{00000000-0000-0000-0000-000000000000}"/>
          </ac:grpSpMkLst>
        </pc:grpChg>
        <pc:grpChg chg="mod">
          <ac:chgData name="Nicodème Germeau" userId="c4c7fc02-b1c8-49b4-aa77-9a2b9fdb9021" providerId="ADAL" clId="{0C29FDB6-3CB5-46AD-BE7B-391701097A9D}" dt="2023-09-07T11:13:42.055" v="56" actId="14100"/>
          <ac:grpSpMkLst>
            <pc:docMk/>
            <pc:sldMk cId="4199716063" sldId="262"/>
            <ac:grpSpMk id="29" creationId="{00000000-0000-0000-0000-000000000000}"/>
          </ac:grpSpMkLst>
        </pc:grpChg>
        <pc:grpChg chg="del mod">
          <ac:chgData name="Nicodème Germeau" userId="c4c7fc02-b1c8-49b4-aa77-9a2b9fdb9021" providerId="ADAL" clId="{0C29FDB6-3CB5-46AD-BE7B-391701097A9D}" dt="2023-09-07T11:13:14.286" v="46" actId="478"/>
          <ac:grpSpMkLst>
            <pc:docMk/>
            <pc:sldMk cId="4199716063" sldId="262"/>
            <ac:grpSpMk id="32" creationId="{00000000-0000-0000-0000-000000000000}"/>
          </ac:grpSpMkLst>
        </pc:grpChg>
        <pc:grpChg chg="mod">
          <ac:chgData name="Nicodème Germeau" userId="c4c7fc02-b1c8-49b4-aa77-9a2b9fdb9021" providerId="ADAL" clId="{0C29FDB6-3CB5-46AD-BE7B-391701097A9D}" dt="2023-09-07T11:13:50.865" v="59" actId="1076"/>
          <ac:grpSpMkLst>
            <pc:docMk/>
            <pc:sldMk cId="4199716063" sldId="262"/>
            <ac:grpSpMk id="38" creationId="{00000000-0000-0000-0000-000000000000}"/>
          </ac:grpSpMkLst>
        </pc:grpChg>
        <pc:grpChg chg="del mod">
          <ac:chgData name="Nicodème Germeau" userId="c4c7fc02-b1c8-49b4-aa77-9a2b9fdb9021" providerId="ADAL" clId="{0C29FDB6-3CB5-46AD-BE7B-391701097A9D}" dt="2023-09-07T11:13:12.065" v="42" actId="478"/>
          <ac:grpSpMkLst>
            <pc:docMk/>
            <pc:sldMk cId="4199716063" sldId="262"/>
            <ac:grpSpMk id="41" creationId="{00000000-0000-0000-0000-000000000000}"/>
          </ac:grpSpMkLst>
        </pc:grpChg>
        <pc:grpChg chg="mod">
          <ac:chgData name="Nicodème Germeau" userId="c4c7fc02-b1c8-49b4-aa77-9a2b9fdb9021" providerId="ADAL" clId="{0C29FDB6-3CB5-46AD-BE7B-391701097A9D}" dt="2023-09-07T11:13:45.789" v="58" actId="1076"/>
          <ac:grpSpMkLst>
            <pc:docMk/>
            <pc:sldMk cId="4199716063" sldId="262"/>
            <ac:grpSpMk id="44" creationId="{00000000-0000-0000-0000-000000000000}"/>
          </ac:grpSpMkLst>
        </pc:grpChg>
        <pc:grpChg chg="del mod">
          <ac:chgData name="Nicodème Germeau" userId="c4c7fc02-b1c8-49b4-aa77-9a2b9fdb9021" providerId="ADAL" clId="{0C29FDB6-3CB5-46AD-BE7B-391701097A9D}" dt="2023-09-07T11:13:11.389" v="41" actId="478"/>
          <ac:grpSpMkLst>
            <pc:docMk/>
            <pc:sldMk cId="4199716063" sldId="262"/>
            <ac:grpSpMk id="47" creationId="{00000000-0000-0000-0000-000000000000}"/>
          </ac:grpSpMkLst>
        </pc:grpChg>
      </pc:sldChg>
    </pc:docChg>
  </pc:docChgLst>
</pc:chgInfo>
</file>

<file path=ppt/media/image1.jpeg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49" t="-12500" r="-6250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3" name="Freeform 3"/>
          <p:cNvSpPr/>
          <p:nvPr/>
        </p:nvSpPr>
        <p:spPr>
          <a:xfrm>
            <a:off x="1028700" y="1028700"/>
            <a:ext cx="5644264" cy="1890828"/>
          </a:xfrm>
          <a:custGeom>
            <a:avLst/>
            <a:gdLst/>
            <a:ahLst/>
            <a:cxnLst/>
            <a:rect l="l" t="t" r="r" b="b"/>
            <a:pathLst>
              <a:path w="5644264" h="1890828">
                <a:moveTo>
                  <a:pt x="0" y="0"/>
                </a:moveTo>
                <a:lnTo>
                  <a:pt x="5644264" y="0"/>
                </a:lnTo>
                <a:lnTo>
                  <a:pt x="5644264" y="1890828"/>
                </a:lnTo>
                <a:lnTo>
                  <a:pt x="0" y="18908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4" name="TextBox 4"/>
          <p:cNvSpPr txBox="1"/>
          <p:nvPr/>
        </p:nvSpPr>
        <p:spPr>
          <a:xfrm>
            <a:off x="7380491" y="4263772"/>
            <a:ext cx="3527018" cy="879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61"/>
              </a:lnSpc>
            </a:pPr>
            <a:r>
              <a:rPr lang="en-US" sz="5115" b="1" dirty="0">
                <a:solidFill>
                  <a:srgbClr val="FFFFFF"/>
                </a:solidFill>
                <a:latin typeface="Roboto"/>
              </a:rPr>
              <a:t>Title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39000" y="1715374"/>
            <a:ext cx="10020300" cy="854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161"/>
              </a:lnSpc>
            </a:pPr>
            <a:r>
              <a:rPr lang="en-US" sz="5115" dirty="0">
                <a:solidFill>
                  <a:srgbClr val="FFFFFF"/>
                </a:solidFill>
                <a:latin typeface="Roboto Mono Bold"/>
              </a:rPr>
              <a:t>​Summer Workshop 23’Nantes​</a:t>
            </a:r>
          </a:p>
        </p:txBody>
      </p:sp>
      <p:sp>
        <p:nvSpPr>
          <p:cNvPr id="6" name="Freeform 6"/>
          <p:cNvSpPr/>
          <p:nvPr/>
        </p:nvSpPr>
        <p:spPr>
          <a:xfrm>
            <a:off x="-116634" y="7982328"/>
            <a:ext cx="18404634" cy="1149622"/>
          </a:xfrm>
          <a:custGeom>
            <a:avLst/>
            <a:gdLst/>
            <a:ahLst/>
            <a:cxnLst/>
            <a:rect l="l" t="t" r="r" b="b"/>
            <a:pathLst>
              <a:path w="18404634" h="1149622">
                <a:moveTo>
                  <a:pt x="0" y="0"/>
                </a:moveTo>
                <a:lnTo>
                  <a:pt x="18404634" y="0"/>
                </a:lnTo>
                <a:lnTo>
                  <a:pt x="18404634" y="1149622"/>
                </a:lnTo>
                <a:lnTo>
                  <a:pt x="0" y="11496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12065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7" name="Freeform 7"/>
          <p:cNvSpPr/>
          <p:nvPr/>
        </p:nvSpPr>
        <p:spPr>
          <a:xfrm>
            <a:off x="0" y="9122425"/>
            <a:ext cx="18288000" cy="1164575"/>
          </a:xfrm>
          <a:custGeom>
            <a:avLst/>
            <a:gdLst/>
            <a:ahLst/>
            <a:cxnLst/>
            <a:rect l="l" t="t" r="r" b="b"/>
            <a:pathLst>
              <a:path w="18288000" h="1164575">
                <a:moveTo>
                  <a:pt x="0" y="0"/>
                </a:moveTo>
                <a:lnTo>
                  <a:pt x="18288000" y="0"/>
                </a:lnTo>
                <a:lnTo>
                  <a:pt x="18288000" y="1164575"/>
                </a:lnTo>
                <a:lnTo>
                  <a:pt x="0" y="11645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9925"/>
            </a:stretch>
          </a:blipFill>
        </p:spPr>
        <p:txBody>
          <a:bodyPr/>
          <a:lstStyle/>
          <a:p>
            <a:endParaRPr lang="fr-BE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4C11BA7-E423-27F2-1DA2-48C2C84E4E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4561" y="3544347"/>
            <a:ext cx="2743200" cy="3813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4">
            <a:extLst>
              <a:ext uri="{FF2B5EF4-FFF2-40B4-BE49-F238E27FC236}">
                <a16:creationId xmlns:a16="http://schemas.microsoft.com/office/drawing/2014/main" id="{2BAA95BB-3EDE-2242-B0CA-3CB5C6F48133}"/>
              </a:ext>
            </a:extLst>
          </p:cNvPr>
          <p:cNvSpPr txBox="1"/>
          <p:nvPr/>
        </p:nvSpPr>
        <p:spPr>
          <a:xfrm>
            <a:off x="7497125" y="5143500"/>
            <a:ext cx="3527018" cy="806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161"/>
              </a:lnSpc>
            </a:pPr>
            <a:r>
              <a:rPr lang="en-US" sz="3600" dirty="0">
                <a:solidFill>
                  <a:srgbClr val="E52182"/>
                </a:solidFill>
                <a:latin typeface="Roboto"/>
              </a:rPr>
              <a:t>Project n°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 rot="-5400000">
            <a:off x="6263094" y="192387"/>
            <a:ext cx="6529432" cy="12446497"/>
            <a:chOff x="0" y="0"/>
            <a:chExt cx="333121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331210" cy="6350000"/>
            </a:xfrm>
            <a:custGeom>
              <a:avLst/>
              <a:gdLst/>
              <a:ahLst/>
              <a:cxnLst/>
              <a:rect l="l" t="t" r="r" b="b"/>
              <a:pathLst>
                <a:path w="3331210" h="6350000">
                  <a:moveTo>
                    <a:pt x="3192780" y="0"/>
                  </a:moveTo>
                  <a:lnTo>
                    <a:pt x="138430" y="0"/>
                  </a:lnTo>
                  <a:cubicBezTo>
                    <a:pt x="62230" y="0"/>
                    <a:pt x="0" y="63500"/>
                    <a:pt x="0" y="140970"/>
                  </a:cubicBezTo>
                  <a:lnTo>
                    <a:pt x="0" y="6209030"/>
                  </a:lnTo>
                  <a:cubicBezTo>
                    <a:pt x="0" y="6286500"/>
                    <a:pt x="62230" y="6350000"/>
                    <a:pt x="138430" y="6350000"/>
                  </a:cubicBezTo>
                  <a:lnTo>
                    <a:pt x="3192780" y="6350000"/>
                  </a:lnTo>
                  <a:cubicBezTo>
                    <a:pt x="3268980" y="6350000"/>
                    <a:pt x="3331210" y="6286500"/>
                    <a:pt x="3331210" y="6209030"/>
                  </a:cubicBezTo>
                  <a:lnTo>
                    <a:pt x="3331210" y="140970"/>
                  </a:lnTo>
                  <a:cubicBezTo>
                    <a:pt x="3331210" y="63500"/>
                    <a:pt x="3268980" y="0"/>
                    <a:pt x="3192780" y="0"/>
                  </a:cubicBezTo>
                  <a:close/>
                </a:path>
              </a:pathLst>
            </a:custGeom>
            <a:blipFill>
              <a:blip r:embed="rId2"/>
              <a:stretch>
                <a:fillRect l="-151750" r="-151750" b="-19068"/>
              </a:stretch>
            </a:blipFill>
          </p:spPr>
          <p:txBody>
            <a:bodyPr/>
            <a:lstStyle/>
            <a:p>
              <a:endParaRPr lang="fr-BE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3799068" y="3326636"/>
            <a:ext cx="11802048" cy="2447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691"/>
              </a:lnSpc>
            </a:pPr>
            <a:r>
              <a:rPr lang="en-GB" sz="2676" spc="5" dirty="0">
                <a:solidFill>
                  <a:srgbClr val="FFFFFF"/>
                </a:solidFill>
                <a:latin typeface="Roboto Bold"/>
              </a:rPr>
              <a:t>If you need a table-of-contents slide</a:t>
            </a:r>
          </a:p>
          <a:p>
            <a:pPr algn="just">
              <a:lnSpc>
                <a:spcPts val="6691"/>
              </a:lnSpc>
            </a:pPr>
            <a:r>
              <a:rPr lang="en-GB" sz="2676" spc="5" dirty="0">
                <a:solidFill>
                  <a:srgbClr val="FFFFFF"/>
                </a:solidFill>
                <a:latin typeface="Roboto Bold"/>
              </a:rPr>
              <a:t>If you need a table-of-contents slide</a:t>
            </a:r>
          </a:p>
          <a:p>
            <a:pPr algn="just">
              <a:lnSpc>
                <a:spcPts val="6691"/>
              </a:lnSpc>
            </a:pPr>
            <a:endParaRPr lang="en-US" sz="2676" spc="5" dirty="0">
              <a:solidFill>
                <a:srgbClr val="FFFFFF"/>
              </a:solidFill>
              <a:latin typeface="Roboto Bold"/>
            </a:endParaRPr>
          </a:p>
        </p:txBody>
      </p:sp>
      <p:sp>
        <p:nvSpPr>
          <p:cNvPr id="5" name="Freeform 5"/>
          <p:cNvSpPr/>
          <p:nvPr/>
        </p:nvSpPr>
        <p:spPr>
          <a:xfrm rot="5400000">
            <a:off x="3044130" y="3607114"/>
            <a:ext cx="520865" cy="509118"/>
          </a:xfrm>
          <a:custGeom>
            <a:avLst/>
            <a:gdLst/>
            <a:ahLst/>
            <a:cxnLst/>
            <a:rect l="l" t="t" r="r" b="b"/>
            <a:pathLst>
              <a:path w="520865" h="509118">
                <a:moveTo>
                  <a:pt x="0" y="0"/>
                </a:moveTo>
                <a:lnTo>
                  <a:pt x="520864" y="0"/>
                </a:lnTo>
                <a:lnTo>
                  <a:pt x="520864" y="509118"/>
                </a:lnTo>
                <a:lnTo>
                  <a:pt x="0" y="5091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1000"/>
            </a:blip>
            <a:stretch>
              <a:fillRect l="-178247" r="-100704" b="-29878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6" name="Freeform 6"/>
          <p:cNvSpPr/>
          <p:nvPr/>
        </p:nvSpPr>
        <p:spPr>
          <a:xfrm rot="5400000">
            <a:off x="3044130" y="4448639"/>
            <a:ext cx="520865" cy="509118"/>
          </a:xfrm>
          <a:custGeom>
            <a:avLst/>
            <a:gdLst/>
            <a:ahLst/>
            <a:cxnLst/>
            <a:rect l="l" t="t" r="r" b="b"/>
            <a:pathLst>
              <a:path w="520865" h="509118">
                <a:moveTo>
                  <a:pt x="0" y="0"/>
                </a:moveTo>
                <a:lnTo>
                  <a:pt x="520864" y="0"/>
                </a:lnTo>
                <a:lnTo>
                  <a:pt x="520864" y="509117"/>
                </a:lnTo>
                <a:lnTo>
                  <a:pt x="0" y="5091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1000"/>
            </a:blip>
            <a:stretch>
              <a:fillRect l="-178247" r="-100704" b="-29878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7" name="Freeform 7"/>
          <p:cNvSpPr/>
          <p:nvPr/>
        </p:nvSpPr>
        <p:spPr>
          <a:xfrm rot="5400000">
            <a:off x="3044130" y="5293353"/>
            <a:ext cx="520865" cy="509118"/>
          </a:xfrm>
          <a:custGeom>
            <a:avLst/>
            <a:gdLst/>
            <a:ahLst/>
            <a:cxnLst/>
            <a:rect l="l" t="t" r="r" b="b"/>
            <a:pathLst>
              <a:path w="520865" h="509118">
                <a:moveTo>
                  <a:pt x="0" y="0"/>
                </a:moveTo>
                <a:lnTo>
                  <a:pt x="520864" y="0"/>
                </a:lnTo>
                <a:lnTo>
                  <a:pt x="520864" y="509118"/>
                </a:lnTo>
                <a:lnTo>
                  <a:pt x="0" y="5091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1000"/>
            </a:blip>
            <a:stretch>
              <a:fillRect l="-178247" r="-100704" b="-29878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8" name="Freeform 8"/>
          <p:cNvSpPr/>
          <p:nvPr/>
        </p:nvSpPr>
        <p:spPr>
          <a:xfrm rot="5400000">
            <a:off x="3044130" y="6150255"/>
            <a:ext cx="520865" cy="509118"/>
          </a:xfrm>
          <a:custGeom>
            <a:avLst/>
            <a:gdLst/>
            <a:ahLst/>
            <a:cxnLst/>
            <a:rect l="l" t="t" r="r" b="b"/>
            <a:pathLst>
              <a:path w="520865" h="509118">
                <a:moveTo>
                  <a:pt x="0" y="0"/>
                </a:moveTo>
                <a:lnTo>
                  <a:pt x="520864" y="0"/>
                </a:lnTo>
                <a:lnTo>
                  <a:pt x="520864" y="509118"/>
                </a:lnTo>
                <a:lnTo>
                  <a:pt x="0" y="5091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1000"/>
            </a:blip>
            <a:stretch>
              <a:fillRect l="-178247" r="-100704" b="-29878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9" name="Freeform 9"/>
          <p:cNvSpPr/>
          <p:nvPr/>
        </p:nvSpPr>
        <p:spPr>
          <a:xfrm rot="5400000">
            <a:off x="3044130" y="6994970"/>
            <a:ext cx="520865" cy="509118"/>
          </a:xfrm>
          <a:custGeom>
            <a:avLst/>
            <a:gdLst/>
            <a:ahLst/>
            <a:cxnLst/>
            <a:rect l="l" t="t" r="r" b="b"/>
            <a:pathLst>
              <a:path w="520865" h="509118">
                <a:moveTo>
                  <a:pt x="0" y="0"/>
                </a:moveTo>
                <a:lnTo>
                  <a:pt x="520864" y="0"/>
                </a:lnTo>
                <a:lnTo>
                  <a:pt x="520864" y="509118"/>
                </a:lnTo>
                <a:lnTo>
                  <a:pt x="0" y="5091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1000"/>
            </a:blip>
            <a:stretch>
              <a:fillRect l="-178247" r="-100704" b="-29878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10" name="Freeform 10"/>
          <p:cNvSpPr/>
          <p:nvPr/>
        </p:nvSpPr>
        <p:spPr>
          <a:xfrm rot="5400000">
            <a:off x="3044130" y="7839685"/>
            <a:ext cx="520865" cy="509118"/>
          </a:xfrm>
          <a:custGeom>
            <a:avLst/>
            <a:gdLst/>
            <a:ahLst/>
            <a:cxnLst/>
            <a:rect l="l" t="t" r="r" b="b"/>
            <a:pathLst>
              <a:path w="520865" h="509118">
                <a:moveTo>
                  <a:pt x="0" y="0"/>
                </a:moveTo>
                <a:lnTo>
                  <a:pt x="520864" y="0"/>
                </a:lnTo>
                <a:lnTo>
                  <a:pt x="520864" y="509118"/>
                </a:lnTo>
                <a:lnTo>
                  <a:pt x="0" y="5091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1000"/>
            </a:blip>
            <a:stretch>
              <a:fillRect l="-178247" r="-100704" b="-29878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11" name="Freeform 11"/>
          <p:cNvSpPr/>
          <p:nvPr/>
        </p:nvSpPr>
        <p:spPr>
          <a:xfrm rot="5400000">
            <a:off x="3044130" y="8726671"/>
            <a:ext cx="520865" cy="509118"/>
          </a:xfrm>
          <a:custGeom>
            <a:avLst/>
            <a:gdLst/>
            <a:ahLst/>
            <a:cxnLst/>
            <a:rect l="l" t="t" r="r" b="b"/>
            <a:pathLst>
              <a:path w="520865" h="509118">
                <a:moveTo>
                  <a:pt x="0" y="0"/>
                </a:moveTo>
                <a:lnTo>
                  <a:pt x="520864" y="0"/>
                </a:lnTo>
                <a:lnTo>
                  <a:pt x="520864" y="509118"/>
                </a:lnTo>
                <a:lnTo>
                  <a:pt x="0" y="5091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1000"/>
            </a:blip>
            <a:stretch>
              <a:fillRect l="-178247" r="-100704" b="-29878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12" name="Freeform 12"/>
          <p:cNvSpPr/>
          <p:nvPr/>
        </p:nvSpPr>
        <p:spPr>
          <a:xfrm>
            <a:off x="1466804" y="1028700"/>
            <a:ext cx="4184634" cy="1400182"/>
          </a:xfrm>
          <a:custGeom>
            <a:avLst/>
            <a:gdLst/>
            <a:ahLst/>
            <a:cxnLst/>
            <a:rect l="l" t="t" r="r" b="b"/>
            <a:pathLst>
              <a:path w="4184634" h="1400182">
                <a:moveTo>
                  <a:pt x="0" y="0"/>
                </a:moveTo>
                <a:lnTo>
                  <a:pt x="4184634" y="0"/>
                </a:lnTo>
                <a:lnTo>
                  <a:pt x="4184634" y="1400182"/>
                </a:lnTo>
                <a:lnTo>
                  <a:pt x="0" y="14001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13" name="TextBox 13"/>
          <p:cNvSpPr txBox="1"/>
          <p:nvPr/>
        </p:nvSpPr>
        <p:spPr>
          <a:xfrm>
            <a:off x="6542840" y="1345165"/>
            <a:ext cx="11016983" cy="8797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161"/>
              </a:lnSpc>
            </a:pPr>
            <a:r>
              <a:rPr lang="en-US" sz="5115">
                <a:solidFill>
                  <a:srgbClr val="000038"/>
                </a:solidFill>
                <a:latin typeface="Roboto Mono Bold"/>
              </a:rPr>
              <a:t>​Summer Workshop 23’​ - Nantes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9805611" y="910207"/>
            <a:ext cx="2971460" cy="2959852"/>
            <a:chOff x="0" y="0"/>
            <a:chExt cx="6502400" cy="6477000"/>
          </a:xfrm>
        </p:grpSpPr>
        <p:sp>
          <p:nvSpPr>
            <p:cNvPr id="3" name="Freeform 3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38492" r="-38492"/>
              </a:stretch>
            </a:blipFill>
          </p:spPr>
          <p:txBody>
            <a:bodyPr/>
            <a:lstStyle/>
            <a:p>
              <a:endParaRPr lang="fr-BE"/>
            </a:p>
          </p:txBody>
        </p:sp>
        <p:sp>
          <p:nvSpPr>
            <p:cNvPr id="4" name="Freeform 4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015518" y="1114315"/>
            <a:ext cx="2551646" cy="2551636"/>
            <a:chOff x="0" y="0"/>
            <a:chExt cx="6350000" cy="63499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4265554" y="910207"/>
            <a:ext cx="2971460" cy="2959852"/>
            <a:chOff x="0" y="0"/>
            <a:chExt cx="6502400" cy="6477000"/>
          </a:xfrm>
        </p:grpSpPr>
        <p:sp>
          <p:nvSpPr>
            <p:cNvPr id="8" name="Freeform 8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38492" r="-38492"/>
              </a:stretch>
            </a:blipFill>
          </p:spPr>
          <p:txBody>
            <a:bodyPr/>
            <a:lstStyle/>
            <a:p>
              <a:endParaRPr lang="fr-BE"/>
            </a:p>
          </p:txBody>
        </p:sp>
        <p:sp>
          <p:nvSpPr>
            <p:cNvPr id="9" name="Freeform 9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4475461" y="1114315"/>
            <a:ext cx="2551646" cy="2551636"/>
            <a:chOff x="0" y="0"/>
            <a:chExt cx="6350000" cy="63499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fr-BE"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697526" y="4146888"/>
            <a:ext cx="5187630" cy="878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000038"/>
                </a:solidFill>
                <a:latin typeface="Glacial Indifference Bold"/>
              </a:rPr>
              <a:t>Your NAME </a:t>
            </a:r>
          </a:p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E5358B"/>
                </a:solidFill>
                <a:latin typeface="Glacial Indifference"/>
              </a:rPr>
              <a:t>Title &amp; Entity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100370" y="4144544"/>
            <a:ext cx="5187630" cy="878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000038"/>
                </a:solidFill>
                <a:latin typeface="Glacial Indifference Bold"/>
              </a:rPr>
              <a:t>Your NAME </a:t>
            </a:r>
          </a:p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E5358B"/>
                </a:solidFill>
                <a:latin typeface="Glacial Indifference"/>
              </a:rPr>
              <a:t>Title &amp; Entity</a:t>
            </a: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5622091" y="5554538"/>
            <a:ext cx="2971460" cy="2959852"/>
            <a:chOff x="0" y="0"/>
            <a:chExt cx="6502400" cy="6477000"/>
          </a:xfrm>
        </p:grpSpPr>
        <p:sp>
          <p:nvSpPr>
            <p:cNvPr id="15" name="Freeform 1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38492" r="-38492"/>
              </a:stretch>
            </a:blipFill>
          </p:spPr>
          <p:txBody>
            <a:bodyPr/>
            <a:lstStyle/>
            <a:p>
              <a:endParaRPr lang="fr-BE"/>
            </a:p>
          </p:txBody>
        </p:sp>
        <p:sp>
          <p:nvSpPr>
            <p:cNvPr id="16" name="Freeform 1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5831997" y="5758647"/>
            <a:ext cx="2551646" cy="2551636"/>
            <a:chOff x="0" y="0"/>
            <a:chExt cx="6350000" cy="63499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1400867" y="5548882"/>
            <a:ext cx="2971460" cy="2959852"/>
            <a:chOff x="0" y="0"/>
            <a:chExt cx="6502400" cy="6477000"/>
          </a:xfrm>
        </p:grpSpPr>
        <p:sp>
          <p:nvSpPr>
            <p:cNvPr id="20" name="Freeform 20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38492" r="-38492"/>
              </a:stretch>
            </a:blipFill>
          </p:spPr>
          <p:txBody>
            <a:bodyPr/>
            <a:lstStyle/>
            <a:p>
              <a:endParaRPr lang="fr-BE"/>
            </a:p>
          </p:txBody>
        </p:sp>
        <p:sp>
          <p:nvSpPr>
            <p:cNvPr id="21" name="Freeform 21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1610774" y="5752990"/>
            <a:ext cx="2551646" cy="2551636"/>
            <a:chOff x="0" y="0"/>
            <a:chExt cx="6350000" cy="6349975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24" name="Group 24"/>
          <p:cNvGrpSpPr>
            <a:grpSpLocks noChangeAspect="1"/>
          </p:cNvGrpSpPr>
          <p:nvPr/>
        </p:nvGrpSpPr>
        <p:grpSpPr>
          <a:xfrm>
            <a:off x="14265554" y="5548882"/>
            <a:ext cx="2971460" cy="2959852"/>
            <a:chOff x="0" y="0"/>
            <a:chExt cx="6502400" cy="6477000"/>
          </a:xfrm>
        </p:grpSpPr>
        <p:sp>
          <p:nvSpPr>
            <p:cNvPr id="25" name="Freeform 2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38492" r="-38492"/>
              </a:stretch>
            </a:blipFill>
          </p:spPr>
          <p:txBody>
            <a:bodyPr/>
            <a:lstStyle/>
            <a:p>
              <a:endParaRPr lang="fr-BE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27" name="Group 27"/>
          <p:cNvGrpSpPr>
            <a:grpSpLocks noChangeAspect="1"/>
          </p:cNvGrpSpPr>
          <p:nvPr/>
        </p:nvGrpSpPr>
        <p:grpSpPr>
          <a:xfrm>
            <a:off x="14475461" y="5752990"/>
            <a:ext cx="2551646" cy="2551636"/>
            <a:chOff x="0" y="0"/>
            <a:chExt cx="6350000" cy="634997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29" name="Group 29"/>
          <p:cNvGrpSpPr>
            <a:grpSpLocks noChangeAspect="1"/>
          </p:cNvGrpSpPr>
          <p:nvPr/>
        </p:nvGrpSpPr>
        <p:grpSpPr>
          <a:xfrm>
            <a:off x="9805611" y="5548882"/>
            <a:ext cx="2971460" cy="2959852"/>
            <a:chOff x="0" y="0"/>
            <a:chExt cx="6502400" cy="6477000"/>
          </a:xfrm>
        </p:grpSpPr>
        <p:sp>
          <p:nvSpPr>
            <p:cNvPr id="30" name="Freeform 30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38492" r="-38492"/>
              </a:stretch>
            </a:blipFill>
          </p:spPr>
          <p:txBody>
            <a:bodyPr/>
            <a:lstStyle/>
            <a:p>
              <a:endParaRPr lang="fr-BE"/>
            </a:p>
          </p:txBody>
        </p:sp>
        <p:sp>
          <p:nvSpPr>
            <p:cNvPr id="31" name="Freeform 31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32" name="Group 32"/>
          <p:cNvGrpSpPr>
            <a:grpSpLocks noChangeAspect="1"/>
          </p:cNvGrpSpPr>
          <p:nvPr/>
        </p:nvGrpSpPr>
        <p:grpSpPr>
          <a:xfrm>
            <a:off x="10015518" y="5752990"/>
            <a:ext cx="2551646" cy="2551636"/>
            <a:chOff x="0" y="0"/>
            <a:chExt cx="6350000" cy="6349975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fr-BE"/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5518115" y="8790616"/>
            <a:ext cx="3179411" cy="878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000038"/>
                </a:solidFill>
                <a:latin typeface="Glacial Indifference Bold"/>
              </a:rPr>
              <a:t>Your ﻿NAME </a:t>
            </a:r>
          </a:p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E5358B"/>
                </a:solidFill>
                <a:latin typeface="Glacial Indifference"/>
              </a:rPr>
              <a:t>Title &amp; Entity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050986" y="8784959"/>
            <a:ext cx="3671220" cy="878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000038"/>
                </a:solidFill>
                <a:latin typeface="Glacial Indifference Bold"/>
              </a:rPr>
              <a:t>Your ﻿NAME </a:t>
            </a:r>
          </a:p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E5358B"/>
                </a:solidFill>
                <a:latin typeface="Glacial Indifference"/>
              </a:rPr>
              <a:t>Title &amp; Entity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4397277" y="8784959"/>
            <a:ext cx="2593815" cy="878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000038"/>
                </a:solidFill>
                <a:latin typeface="Glacial Indifference Bold"/>
              </a:rPr>
              <a:t>Your ﻿NAME</a:t>
            </a:r>
          </a:p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000038"/>
                </a:solidFill>
                <a:latin typeface="Glacial Indifference Bold"/>
              </a:rPr>
              <a:t> </a:t>
            </a:r>
            <a:r>
              <a:rPr lang="en-US" sz="2553">
                <a:solidFill>
                  <a:srgbClr val="E5358B"/>
                </a:solidFill>
                <a:latin typeface="Glacial Indifference"/>
              </a:rPr>
              <a:t>Title &amp; Entity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9470883" y="8784959"/>
            <a:ext cx="3640916" cy="878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000038"/>
                </a:solidFill>
                <a:latin typeface="Glacial Indifference Bold"/>
              </a:rPr>
              <a:t>Your ﻿NAME </a:t>
            </a:r>
          </a:p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E5358B"/>
                </a:solidFill>
                <a:latin typeface="Glacial Indifference"/>
              </a:rPr>
              <a:t>Title &amp; Entity</a:t>
            </a:r>
          </a:p>
        </p:txBody>
      </p:sp>
      <p:grpSp>
        <p:nvGrpSpPr>
          <p:cNvPr id="38" name="Group 38"/>
          <p:cNvGrpSpPr>
            <a:grpSpLocks noChangeAspect="1"/>
          </p:cNvGrpSpPr>
          <p:nvPr/>
        </p:nvGrpSpPr>
        <p:grpSpPr>
          <a:xfrm>
            <a:off x="5622091" y="910207"/>
            <a:ext cx="2971460" cy="2959852"/>
            <a:chOff x="0" y="0"/>
            <a:chExt cx="6502400" cy="6477000"/>
          </a:xfrm>
        </p:grpSpPr>
        <p:sp>
          <p:nvSpPr>
            <p:cNvPr id="39" name="Freeform 3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38492" r="-38492"/>
              </a:stretch>
            </a:blipFill>
          </p:spPr>
          <p:txBody>
            <a:bodyPr/>
            <a:lstStyle/>
            <a:p>
              <a:endParaRPr lang="fr-BE"/>
            </a:p>
          </p:txBody>
        </p:sp>
        <p:sp>
          <p:nvSpPr>
            <p:cNvPr id="40" name="Freeform 4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41" name="Group 41"/>
          <p:cNvGrpSpPr>
            <a:grpSpLocks noChangeAspect="1"/>
          </p:cNvGrpSpPr>
          <p:nvPr/>
        </p:nvGrpSpPr>
        <p:grpSpPr>
          <a:xfrm>
            <a:off x="5831997" y="1114315"/>
            <a:ext cx="2551646" cy="2551636"/>
            <a:chOff x="0" y="0"/>
            <a:chExt cx="6350000" cy="6349975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fr-BE"/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4514005" y="4146284"/>
            <a:ext cx="5187630" cy="878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000038"/>
                </a:solidFill>
                <a:latin typeface="Glacial Indifference Bold"/>
              </a:rPr>
              <a:t>Your NAME </a:t>
            </a:r>
          </a:p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E5358B"/>
                </a:solidFill>
                <a:latin typeface="Glacial Indifference"/>
              </a:rPr>
              <a:t>Title &amp; Entity</a:t>
            </a:r>
          </a:p>
        </p:txBody>
      </p:sp>
      <p:grpSp>
        <p:nvGrpSpPr>
          <p:cNvPr id="44" name="Group 44"/>
          <p:cNvGrpSpPr>
            <a:grpSpLocks noChangeAspect="1"/>
          </p:cNvGrpSpPr>
          <p:nvPr/>
        </p:nvGrpSpPr>
        <p:grpSpPr>
          <a:xfrm>
            <a:off x="1400867" y="924529"/>
            <a:ext cx="2971460" cy="2959852"/>
            <a:chOff x="0" y="0"/>
            <a:chExt cx="6502400" cy="6477000"/>
          </a:xfrm>
        </p:grpSpPr>
        <p:sp>
          <p:nvSpPr>
            <p:cNvPr id="45" name="Freeform 45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-38492" r="-38492"/>
              </a:stretch>
            </a:blipFill>
          </p:spPr>
          <p:txBody>
            <a:bodyPr/>
            <a:lstStyle/>
            <a:p>
              <a:endParaRPr lang="fr-BE"/>
            </a:p>
          </p:txBody>
        </p:sp>
        <p:sp>
          <p:nvSpPr>
            <p:cNvPr id="46" name="Freeform 46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fr-BE"/>
            </a:p>
          </p:txBody>
        </p:sp>
      </p:grpSp>
      <p:grpSp>
        <p:nvGrpSpPr>
          <p:cNvPr id="47" name="Group 47"/>
          <p:cNvGrpSpPr>
            <a:grpSpLocks noChangeAspect="1"/>
          </p:cNvGrpSpPr>
          <p:nvPr/>
        </p:nvGrpSpPr>
        <p:grpSpPr>
          <a:xfrm>
            <a:off x="1610774" y="1128637"/>
            <a:ext cx="2551646" cy="2551636"/>
            <a:chOff x="0" y="0"/>
            <a:chExt cx="6350000" cy="6349975"/>
          </a:xfrm>
        </p:grpSpPr>
        <p:sp>
          <p:nvSpPr>
            <p:cNvPr id="48" name="Freeform 4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l="l" t="t" r="r" b="b"/>
              <a:pathLst>
                <a:path w="6350000" h="6349974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  <p:txBody>
            <a:bodyPr/>
            <a:lstStyle/>
            <a:p>
              <a:endParaRPr lang="fr-BE"/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292781" y="4160606"/>
            <a:ext cx="5187630" cy="878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000038"/>
                </a:solidFill>
                <a:latin typeface="Glacial Indifference Bold"/>
              </a:rPr>
              <a:t>Your NAME </a:t>
            </a:r>
          </a:p>
          <a:p>
            <a:pPr algn="ctr">
              <a:lnSpc>
                <a:spcPts val="3574"/>
              </a:lnSpc>
            </a:pPr>
            <a:r>
              <a:rPr lang="en-US" sz="2553">
                <a:solidFill>
                  <a:srgbClr val="E5358B"/>
                </a:solidFill>
                <a:latin typeface="Glacial Indifference"/>
              </a:rPr>
              <a:t>Title &amp; Entity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986140" y="1433478"/>
            <a:ext cx="7711719" cy="8229600"/>
          </a:xfrm>
          <a:custGeom>
            <a:avLst/>
            <a:gdLst/>
            <a:ahLst/>
            <a:cxnLst/>
            <a:rect l="l" t="t" r="r" b="b"/>
            <a:pathLst>
              <a:path w="7711719" h="8229600">
                <a:moveTo>
                  <a:pt x="0" y="0"/>
                </a:moveTo>
                <a:lnTo>
                  <a:pt x="7711719" y="0"/>
                </a:lnTo>
                <a:lnTo>
                  <a:pt x="771171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3" name="TextBox 3"/>
          <p:cNvSpPr txBox="1"/>
          <p:nvPr/>
        </p:nvSpPr>
        <p:spPr>
          <a:xfrm>
            <a:off x="2219928" y="299761"/>
            <a:ext cx="2029325" cy="912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41"/>
              </a:lnSpc>
            </a:pPr>
            <a:r>
              <a:rPr lang="en-US" sz="5315">
                <a:solidFill>
                  <a:srgbClr val="FF009D"/>
                </a:solidFill>
                <a:latin typeface="Roboto Mono Bold"/>
              </a:rPr>
              <a:t>Title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219928" y="2356617"/>
            <a:ext cx="2717159" cy="604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3"/>
              </a:lnSpc>
            </a:pPr>
            <a:r>
              <a:rPr lang="en-US" sz="4699" dirty="0">
                <a:solidFill>
                  <a:srgbClr val="000000"/>
                </a:solidFill>
                <a:latin typeface="Roboto Bold"/>
              </a:rPr>
              <a:t>Sub-Title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219928" y="4128257"/>
            <a:ext cx="1425085" cy="566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7"/>
              </a:lnSpc>
            </a:pPr>
            <a:r>
              <a:rPr lang="en-US" sz="4400">
                <a:solidFill>
                  <a:srgbClr val="000000"/>
                </a:solidFill>
                <a:latin typeface="Roboto"/>
              </a:rPr>
              <a:t>Text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49" t="-12500" r="-6250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3" name="Freeform 3"/>
          <p:cNvSpPr/>
          <p:nvPr/>
        </p:nvSpPr>
        <p:spPr>
          <a:xfrm>
            <a:off x="7399103" y="3296955"/>
            <a:ext cx="3489793" cy="3489793"/>
          </a:xfrm>
          <a:custGeom>
            <a:avLst/>
            <a:gdLst/>
            <a:ahLst/>
            <a:cxnLst/>
            <a:rect l="l" t="t" r="r" b="b"/>
            <a:pathLst>
              <a:path w="3489793" h="3489793">
                <a:moveTo>
                  <a:pt x="0" y="0"/>
                </a:moveTo>
                <a:lnTo>
                  <a:pt x="3489794" y="0"/>
                </a:lnTo>
                <a:lnTo>
                  <a:pt x="3489794" y="3489793"/>
                </a:lnTo>
                <a:lnTo>
                  <a:pt x="0" y="34897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75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4" name="Freeform 4"/>
          <p:cNvSpPr/>
          <p:nvPr/>
        </p:nvSpPr>
        <p:spPr>
          <a:xfrm>
            <a:off x="-116634" y="7728041"/>
            <a:ext cx="18404634" cy="1288324"/>
          </a:xfrm>
          <a:custGeom>
            <a:avLst/>
            <a:gdLst/>
            <a:ahLst/>
            <a:cxnLst/>
            <a:rect l="l" t="t" r="r" b="b"/>
            <a:pathLst>
              <a:path w="18404634" h="1288324">
                <a:moveTo>
                  <a:pt x="0" y="0"/>
                </a:moveTo>
                <a:lnTo>
                  <a:pt x="18404634" y="0"/>
                </a:lnTo>
                <a:lnTo>
                  <a:pt x="18404634" y="1288324"/>
                </a:lnTo>
                <a:lnTo>
                  <a:pt x="0" y="128832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5" name="Freeform 5"/>
          <p:cNvSpPr/>
          <p:nvPr/>
        </p:nvSpPr>
        <p:spPr>
          <a:xfrm>
            <a:off x="0" y="9006840"/>
            <a:ext cx="18288000" cy="1280160"/>
          </a:xfrm>
          <a:custGeom>
            <a:avLst/>
            <a:gdLst/>
            <a:ahLst/>
            <a:cxnLst/>
            <a:rect l="l" t="t" r="r" b="b"/>
            <a:pathLst>
              <a:path w="18288000" h="1280160">
                <a:moveTo>
                  <a:pt x="0" y="0"/>
                </a:moveTo>
                <a:lnTo>
                  <a:pt x="18288000" y="0"/>
                </a:lnTo>
                <a:lnTo>
                  <a:pt x="18288000" y="1280160"/>
                </a:lnTo>
                <a:lnTo>
                  <a:pt x="0" y="12801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fr-BE"/>
          </a:p>
        </p:txBody>
      </p:sp>
      <p:grpSp>
        <p:nvGrpSpPr>
          <p:cNvPr id="6" name="Group 6"/>
          <p:cNvGrpSpPr/>
          <p:nvPr/>
        </p:nvGrpSpPr>
        <p:grpSpPr>
          <a:xfrm>
            <a:off x="933818" y="1028700"/>
            <a:ext cx="16420363" cy="1390703"/>
            <a:chOff x="0" y="0"/>
            <a:chExt cx="21893817" cy="185427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35138" cy="1854271"/>
            </a:xfrm>
            <a:custGeom>
              <a:avLst/>
              <a:gdLst/>
              <a:ahLst/>
              <a:cxnLst/>
              <a:rect l="l" t="t" r="r" b="b"/>
              <a:pathLst>
                <a:path w="5535138" h="1854271">
                  <a:moveTo>
                    <a:pt x="0" y="0"/>
                  </a:moveTo>
                  <a:lnTo>
                    <a:pt x="5535138" y="0"/>
                  </a:lnTo>
                  <a:lnTo>
                    <a:pt x="5535138" y="1854271"/>
                  </a:lnTo>
                  <a:lnTo>
                    <a:pt x="0" y="1854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fr-B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204506" y="305725"/>
              <a:ext cx="14689311" cy="11380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161"/>
                </a:lnSpc>
              </a:pPr>
              <a:r>
                <a:rPr lang="en-US" sz="5115">
                  <a:solidFill>
                    <a:srgbClr val="FFFFFF"/>
                  </a:solidFill>
                  <a:latin typeface="Roboto Mono Bold"/>
                </a:rPr>
                <a:t>​Summer Workshop 23’​ - Nantes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49" t="-12500" r="-6250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3" name="Freeform 3"/>
          <p:cNvSpPr/>
          <p:nvPr/>
        </p:nvSpPr>
        <p:spPr>
          <a:xfrm>
            <a:off x="-116634" y="7982328"/>
            <a:ext cx="18404634" cy="1149622"/>
          </a:xfrm>
          <a:custGeom>
            <a:avLst/>
            <a:gdLst/>
            <a:ahLst/>
            <a:cxnLst/>
            <a:rect l="l" t="t" r="r" b="b"/>
            <a:pathLst>
              <a:path w="18404634" h="1149622">
                <a:moveTo>
                  <a:pt x="0" y="0"/>
                </a:moveTo>
                <a:lnTo>
                  <a:pt x="18404634" y="0"/>
                </a:lnTo>
                <a:lnTo>
                  <a:pt x="18404634" y="1149622"/>
                </a:lnTo>
                <a:lnTo>
                  <a:pt x="0" y="11496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12065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4" name="Freeform 4"/>
          <p:cNvSpPr/>
          <p:nvPr/>
        </p:nvSpPr>
        <p:spPr>
          <a:xfrm>
            <a:off x="0" y="9122425"/>
            <a:ext cx="18288000" cy="1164575"/>
          </a:xfrm>
          <a:custGeom>
            <a:avLst/>
            <a:gdLst/>
            <a:ahLst/>
            <a:cxnLst/>
            <a:rect l="l" t="t" r="r" b="b"/>
            <a:pathLst>
              <a:path w="18288000" h="1164575">
                <a:moveTo>
                  <a:pt x="0" y="0"/>
                </a:moveTo>
                <a:lnTo>
                  <a:pt x="18288000" y="0"/>
                </a:lnTo>
                <a:lnTo>
                  <a:pt x="18288000" y="1164575"/>
                </a:lnTo>
                <a:lnTo>
                  <a:pt x="0" y="11645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9925"/>
            </a:stretch>
          </a:blipFill>
        </p:spPr>
        <p:txBody>
          <a:bodyPr/>
          <a:lstStyle/>
          <a:p>
            <a:endParaRPr lang="fr-BE"/>
          </a:p>
        </p:txBody>
      </p:sp>
      <p:sp>
        <p:nvSpPr>
          <p:cNvPr id="5" name="TextBox 5"/>
          <p:cNvSpPr txBox="1"/>
          <p:nvPr/>
        </p:nvSpPr>
        <p:spPr>
          <a:xfrm>
            <a:off x="1028700" y="4922322"/>
            <a:ext cx="12298680" cy="2463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 dirty="0">
                <a:solidFill>
                  <a:schemeClr val="bg1"/>
                </a:solidFill>
                <a:latin typeface="Roboto"/>
              </a:rPr>
              <a:t>Thank you all for your attention!</a:t>
            </a:r>
          </a:p>
          <a:p>
            <a:pPr algn="l">
              <a:lnSpc>
                <a:spcPts val="6480"/>
              </a:lnSpc>
            </a:pPr>
            <a:endParaRPr lang="en-US" sz="5400" dirty="0">
              <a:solidFill>
                <a:schemeClr val="bg1"/>
              </a:solidFill>
              <a:latin typeface="Roboto"/>
            </a:endParaRPr>
          </a:p>
          <a:p>
            <a:pPr algn="l">
              <a:lnSpc>
                <a:spcPts val="6480"/>
              </a:lnSpc>
            </a:pPr>
            <a:r>
              <a:rPr lang="en-US" sz="5400" dirty="0">
                <a:solidFill>
                  <a:srgbClr val="E52182"/>
                </a:solidFill>
                <a:latin typeface="Roboto"/>
              </a:rPr>
              <a:t>YOUR CONTACT INFOS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933818" y="1028700"/>
            <a:ext cx="16420363" cy="1390703"/>
            <a:chOff x="0" y="0"/>
            <a:chExt cx="21893817" cy="185427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35138" cy="1854271"/>
            </a:xfrm>
            <a:custGeom>
              <a:avLst/>
              <a:gdLst/>
              <a:ahLst/>
              <a:cxnLst/>
              <a:rect l="l" t="t" r="r" b="b"/>
              <a:pathLst>
                <a:path w="5535138" h="1854271">
                  <a:moveTo>
                    <a:pt x="0" y="0"/>
                  </a:moveTo>
                  <a:lnTo>
                    <a:pt x="5535138" y="0"/>
                  </a:lnTo>
                  <a:lnTo>
                    <a:pt x="5535138" y="1854271"/>
                  </a:lnTo>
                  <a:lnTo>
                    <a:pt x="0" y="18542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  <p:txBody>
            <a:bodyPr/>
            <a:lstStyle/>
            <a:p>
              <a:endParaRPr lang="fr-BE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204506" y="305725"/>
              <a:ext cx="14689311" cy="113804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161"/>
                </a:lnSpc>
              </a:pPr>
              <a:r>
                <a:rPr lang="en-US" sz="5115">
                  <a:solidFill>
                    <a:srgbClr val="FFFFFF"/>
                  </a:solidFill>
                  <a:latin typeface="Roboto Mono Bold"/>
                </a:rPr>
                <a:t>​Summer Workshop 23’​ - Nantes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058a729-3464-4b72-ae1f-e4b6d2a633fa" xsi:nil="true"/>
    <lcf76f155ced4ddcb4097134ff3c332f xmlns="e871556a-fa30-4205-9c84-525bf18ef980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01D80ADF37ADF44973542380C3C41E4" ma:contentTypeVersion="16" ma:contentTypeDescription="Create a new document." ma:contentTypeScope="" ma:versionID="651a67afae35bcf3d41e30f2f08a02d1">
  <xsd:schema xmlns:xsd="http://www.w3.org/2001/XMLSchema" xmlns:xs="http://www.w3.org/2001/XMLSchema" xmlns:p="http://schemas.microsoft.com/office/2006/metadata/properties" xmlns:ns2="e871556a-fa30-4205-9c84-525bf18ef980" xmlns:ns3="0058a729-3464-4b72-ae1f-e4b6d2a633fa" targetNamespace="http://schemas.microsoft.com/office/2006/metadata/properties" ma:root="true" ma:fieldsID="022c887da55e275f1205622060ff4c7e" ns2:_="" ns3:_="">
    <xsd:import namespace="e871556a-fa30-4205-9c84-525bf18ef980"/>
    <xsd:import namespace="0058a729-3464-4b72-ae1f-e4b6d2a633f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71556a-fa30-4205-9c84-525bf18ef98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6e87909b-6f91-4c34-a78b-ec0d666c48e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58a729-3464-4b72-ae1f-e4b6d2a633f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85ece7a1-1bab-4ee8-ab64-61f4546cd0f3}" ma:internalName="TaxCatchAll" ma:showField="CatchAllData" ma:web="0058a729-3464-4b72-ae1f-e4b6d2a633f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40B2290-E421-4A1F-B30F-B252E5A1C7F8}">
  <ds:schemaRefs>
    <ds:schemaRef ds:uri="http://purl.org/dc/dcmitype/"/>
    <ds:schemaRef ds:uri="e871556a-fa30-4205-9c84-525bf18ef980"/>
    <ds:schemaRef ds:uri="http://schemas.openxmlformats.org/package/2006/metadata/core-properties"/>
    <ds:schemaRef ds:uri="0058a729-3464-4b72-ae1f-e4b6d2a633fa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73C98F7-D6E5-49CB-8036-33F403A1B0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71556a-fa30-4205-9c84-525bf18ef980"/>
    <ds:schemaRef ds:uri="0058a729-3464-4b72-ae1f-e4b6d2a633f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52A7F55-5B57-4CE5-AAFC-972EFFC1F79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</Words>
  <Application>Microsoft Office PowerPoint</Application>
  <PresentationFormat>Custom</PresentationFormat>
  <Paragraphs>30</Paragraphs>
  <Slides>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Roboto Bold</vt:lpstr>
      <vt:lpstr>Glacial Indifference</vt:lpstr>
      <vt:lpstr>Arial</vt:lpstr>
      <vt:lpstr>Calibri</vt:lpstr>
      <vt:lpstr>Roboto Mono Bold</vt:lpstr>
      <vt:lpstr>Roboto</vt:lpstr>
      <vt:lpstr>Glacial Indifference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 template - TRAIL ​Summer workshop 23’</dc:title>
  <dc:creator>N</dc:creator>
  <cp:lastModifiedBy>Nicodème Germeau</cp:lastModifiedBy>
  <cp:revision>2</cp:revision>
  <dcterms:created xsi:type="dcterms:W3CDTF">2006-08-16T00:00:00Z</dcterms:created>
  <dcterms:modified xsi:type="dcterms:W3CDTF">2023-09-07T11:14:28Z</dcterms:modified>
  <dc:identifier>DAFqTqxsiNY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0x010100F01D80ADF37ADF44973542380C3C41E4</vt:lpwstr>
  </property>
</Properties>
</file>

<file path=docProps/thumbnail.jpeg>
</file>